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63DFD7-B4A1-43BA-8536-6612BDE26A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Nederlands klas 3</a:t>
            </a:r>
            <a:br>
              <a:rPr lang="nl-NL" dirty="0"/>
            </a:br>
            <a:r>
              <a:rPr lang="nl-NL" dirty="0"/>
              <a:t>4.2 gedicht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5629E70-34F7-4BEE-8613-4E42964530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881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9D1B66-5CA0-4FDF-BC20-76AE820F7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enjambement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E67FF1A-4638-42B1-8EFB-25BBB7D0E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Als in een gedicht een zin word afgebroken op een plaats waar er juist geen pauze valt  en doorloopt op een volgende versregel, noemen we dat enjambement.</a:t>
            </a:r>
          </a:p>
        </p:txBody>
      </p:sp>
    </p:spTree>
    <p:extLst>
      <p:ext uri="{BB962C8B-B14F-4D97-AF65-F5344CB8AC3E}">
        <p14:creationId xmlns:p14="http://schemas.microsoft.com/office/powerpoint/2010/main" val="1296060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0E4F68-062F-4AAB-85A7-204D80357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Personificatie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748A7D7-314B-4FB9-A9BE-22EA95DB2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Om iets op een </a:t>
            </a:r>
            <a:r>
              <a:rPr lang="nl-NL" dirty="0" err="1"/>
              <a:t>orginele</a:t>
            </a:r>
            <a:r>
              <a:rPr lang="nl-NL" dirty="0"/>
              <a:t>, verrassende manier te zeggen, gebuikt een dichter vaak beeldspraak, hij bent een beeld op iets uit </a:t>
            </a:r>
            <a:r>
              <a:rPr lang="nl-NL" dirty="0" err="1"/>
              <a:t>tedrukken</a:t>
            </a:r>
            <a:endParaRPr lang="nl-NL" dirty="0"/>
          </a:p>
          <a:p>
            <a:r>
              <a:rPr lang="nl-NL" dirty="0"/>
              <a:t>Een veel voorkomende beeldspraak is personificatie: een voorwerp krijgen </a:t>
            </a:r>
            <a:r>
              <a:rPr lang="nl-NL" dirty="0" err="1"/>
              <a:t>mensenlijke</a:t>
            </a:r>
            <a:r>
              <a:rPr lang="nl-NL"/>
              <a:t> kenmerken.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115440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eerbaar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9ECD33"/>
      </a:accent1>
      <a:accent2>
        <a:srgbClr val="E19933"/>
      </a:accent2>
      <a:accent3>
        <a:srgbClr val="DC5D3D"/>
      </a:accent3>
      <a:accent4>
        <a:srgbClr val="A967CB"/>
      </a:accent4>
      <a:accent5>
        <a:srgbClr val="5EA5DD"/>
      </a:accent5>
      <a:accent6>
        <a:srgbClr val="44BEA9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TM03457503[[fn=Citeerbaar]]</Template>
  <TotalTime>18</TotalTime>
  <Words>75</Words>
  <Application>Microsoft Office PowerPoint</Application>
  <PresentationFormat>Breedbeeld</PresentationFormat>
  <Paragraphs>6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6" baseType="lpstr">
      <vt:lpstr>Century Gothic</vt:lpstr>
      <vt:lpstr>Wingdings 2</vt:lpstr>
      <vt:lpstr>Citeerbaar</vt:lpstr>
      <vt:lpstr>Nederlands klas 3 4.2 gedicht</vt:lpstr>
      <vt:lpstr>enjambement</vt:lpstr>
      <vt:lpstr>Personificatie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Nederlands klas 3 4.2</dc:title>
  <dc:creator>sjoerd</dc:creator>
  <cp:lastModifiedBy>sjoerd</cp:lastModifiedBy>
  <cp:revision>2</cp:revision>
  <dcterms:created xsi:type="dcterms:W3CDTF">2020-03-19T14:39:19Z</dcterms:created>
  <dcterms:modified xsi:type="dcterms:W3CDTF">2020-03-19T14:57:45Z</dcterms:modified>
</cp:coreProperties>
</file>